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3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18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16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12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76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75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7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95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71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32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38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BCB8-6C03-4A24-BCC9-46C5BC2F7F8D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8EBEB-5AC3-4A6A-9DB3-17EE01D50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87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53" t="8125" r="4487" b="15982"/>
          <a:stretch/>
        </p:blipFill>
        <p:spPr>
          <a:xfrm>
            <a:off x="169817" y="339635"/>
            <a:ext cx="11848012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260" t="8304" r="19345" b="8304"/>
          <a:stretch/>
        </p:blipFill>
        <p:spPr>
          <a:xfrm>
            <a:off x="1005841" y="431074"/>
            <a:ext cx="9679577" cy="61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4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798" t="10625" r="28481" b="27947"/>
          <a:stretch/>
        </p:blipFill>
        <p:spPr>
          <a:xfrm>
            <a:off x="1619794" y="809897"/>
            <a:ext cx="8778241" cy="54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095" t="10268" r="38321" b="29911"/>
          <a:stretch/>
        </p:blipFill>
        <p:spPr>
          <a:xfrm>
            <a:off x="1841862" y="875211"/>
            <a:ext cx="7772401" cy="56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597" t="10268" r="30288" b="44018"/>
          <a:stretch/>
        </p:blipFill>
        <p:spPr>
          <a:xfrm>
            <a:off x="1952436" y="1214844"/>
            <a:ext cx="8223529" cy="50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56" t="9732" r="17739" b="6161"/>
          <a:stretch/>
        </p:blipFill>
        <p:spPr>
          <a:xfrm>
            <a:off x="1410789" y="953589"/>
            <a:ext cx="8608423" cy="53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7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62" t="9196" r="14727" b="24553"/>
          <a:stretch/>
        </p:blipFill>
        <p:spPr>
          <a:xfrm>
            <a:off x="1149531" y="1123405"/>
            <a:ext cx="1020209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762" t="8660" r="13623" b="7947"/>
          <a:stretch/>
        </p:blipFill>
        <p:spPr>
          <a:xfrm>
            <a:off x="1449977" y="864339"/>
            <a:ext cx="8882743" cy="52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73" t="7590" r="4486" b="44553"/>
          <a:stretch/>
        </p:blipFill>
        <p:spPr>
          <a:xfrm>
            <a:off x="849085" y="326571"/>
            <a:ext cx="11168743" cy="35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48" t="1874" r="4185" b="18125"/>
          <a:stretch/>
        </p:blipFill>
        <p:spPr>
          <a:xfrm>
            <a:off x="39188" y="-91440"/>
            <a:ext cx="12017829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167" t="8482" r="4487" b="15804"/>
          <a:stretch/>
        </p:blipFill>
        <p:spPr>
          <a:xfrm>
            <a:off x="574766" y="705395"/>
            <a:ext cx="11364686" cy="55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939" t="22053" r="11313" b="19911"/>
          <a:stretch/>
        </p:blipFill>
        <p:spPr>
          <a:xfrm>
            <a:off x="2155373" y="1815736"/>
            <a:ext cx="8164285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871" t="7946" r="4487" b="22947"/>
          <a:stretch/>
        </p:blipFill>
        <p:spPr>
          <a:xfrm>
            <a:off x="627017" y="731520"/>
            <a:ext cx="11273246" cy="50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56" t="9554" r="36513" b="31875"/>
          <a:stretch/>
        </p:blipFill>
        <p:spPr>
          <a:xfrm>
            <a:off x="1567543" y="1188720"/>
            <a:ext cx="7576458" cy="42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0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260" t="13483" r="50167" b="36874"/>
          <a:stretch/>
        </p:blipFill>
        <p:spPr>
          <a:xfrm>
            <a:off x="2246812" y="1619795"/>
            <a:ext cx="6988628" cy="44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866" t="21161" r="56794" b="7054"/>
          <a:stretch/>
        </p:blipFill>
        <p:spPr>
          <a:xfrm>
            <a:off x="2076995" y="1240971"/>
            <a:ext cx="6701246" cy="52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Samiuddin</dc:creator>
  <cp:lastModifiedBy>mohammad Samiuddin</cp:lastModifiedBy>
  <cp:revision>10</cp:revision>
  <dcterms:created xsi:type="dcterms:W3CDTF">2024-01-07T04:05:34Z</dcterms:created>
  <dcterms:modified xsi:type="dcterms:W3CDTF">2024-01-10T14:21:05Z</dcterms:modified>
</cp:coreProperties>
</file>